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8041" y="2654526"/>
            <a:ext cx="11800000" cy="3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2325" y="2438649"/>
            <a:ext cx="7771429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5183" y="5237139"/>
            <a:ext cx="12219048" cy="27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001" y="7895384"/>
            <a:ext cx="5323810" cy="23619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29782" y="1899014"/>
            <a:ext cx="10371227" cy="6222736"/>
            <a:chOff x="8929782" y="1899014"/>
            <a:chExt cx="10371227" cy="62227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9782" y="1899014"/>
              <a:ext cx="10371227" cy="62227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01187" y="1918385"/>
            <a:ext cx="9463415" cy="6242107"/>
            <a:chOff x="-301187" y="1918385"/>
            <a:chExt cx="9463415" cy="62421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01187" y="1918385"/>
              <a:ext cx="9463415" cy="62421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683" y="3252344"/>
            <a:ext cx="5552381" cy="16476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683" y="2457246"/>
            <a:ext cx="5647619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5142857"/>
            <a:ext cx="9142857" cy="2940153"/>
            <a:chOff x="0" y="5142857"/>
            <a:chExt cx="9142857" cy="29401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5142857"/>
              <a:ext cx="9142857" cy="29401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76978" y="2714383"/>
            <a:ext cx="52804" cy="5229627"/>
            <a:chOff x="8876978" y="2714383"/>
            <a:chExt cx="52804" cy="52296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978" y="2714383"/>
              <a:ext cx="52804" cy="5229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93761" y="804923"/>
            <a:ext cx="6516974" cy="8656821"/>
            <a:chOff x="1193761" y="804923"/>
            <a:chExt cx="6516974" cy="8656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761" y="804923"/>
              <a:ext cx="6516974" cy="8656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40934" y="809204"/>
            <a:ext cx="3384850" cy="8656821"/>
            <a:chOff x="15040934" y="809204"/>
            <a:chExt cx="3384850" cy="86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40934" y="809204"/>
              <a:ext cx="3384850" cy="865682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7165" y="1045565"/>
            <a:ext cx="5466667" cy="16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574" y="3159536"/>
            <a:ext cx="16914286" cy="58095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72936" y="3665854"/>
            <a:ext cx="5933333" cy="17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44992" y="6190106"/>
            <a:ext cx="5495238" cy="18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53813" y="251088"/>
            <a:ext cx="1685714" cy="17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80573" y="1755839"/>
            <a:ext cx="1438095" cy="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42253" y="-84075"/>
            <a:ext cx="7840294" cy="10453865"/>
            <a:chOff x="-342253" y="-84075"/>
            <a:chExt cx="7840294" cy="104538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42253" y="-84075"/>
              <a:ext cx="7840294" cy="104538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2381" y="2962529"/>
            <a:ext cx="6588478" cy="2940812"/>
            <a:chOff x="1712381" y="2962529"/>
            <a:chExt cx="6588478" cy="2940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12381" y="2962529"/>
              <a:ext cx="6588478" cy="2940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2832" y="728492"/>
            <a:ext cx="7161905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9040" y="1971076"/>
            <a:ext cx="6593075" cy="8790883"/>
            <a:chOff x="11429040" y="1971076"/>
            <a:chExt cx="6593075" cy="87908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29040" y="1971076"/>
              <a:ext cx="6593075" cy="87908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1906" y="3068017"/>
            <a:ext cx="6790476" cy="12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0954" y="4330820"/>
            <a:ext cx="5476190" cy="12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2381" y="6009734"/>
            <a:ext cx="9547064" cy="2762234"/>
            <a:chOff x="1712381" y="6009734"/>
            <a:chExt cx="9547064" cy="2762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2381" y="6009734"/>
              <a:ext cx="9547064" cy="27622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74002" y="6698621"/>
            <a:ext cx="2951600" cy="2948306"/>
            <a:chOff x="8474002" y="6698621"/>
            <a:chExt cx="2951600" cy="29483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74002" y="6698621"/>
              <a:ext cx="2951600" cy="29483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81325" y="6733591"/>
            <a:ext cx="3057143" cy="29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77440" y="2962529"/>
            <a:ext cx="2951600" cy="2948306"/>
            <a:chOff x="8477440" y="2962529"/>
            <a:chExt cx="2951600" cy="294830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77440" y="2962529"/>
              <a:ext cx="2951600" cy="294830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86058" y="2930525"/>
            <a:ext cx="2847619" cy="2514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46937" y="809204"/>
            <a:ext cx="6497857" cy="8656821"/>
            <a:chOff x="8246937" y="809204"/>
            <a:chExt cx="6497857" cy="8656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46937" y="809204"/>
              <a:ext cx="6497857" cy="8656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3255" y="7997607"/>
            <a:ext cx="6516974" cy="1488427"/>
            <a:chOff x="1433255" y="7997607"/>
            <a:chExt cx="6516974" cy="1488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3255" y="7997607"/>
              <a:ext cx="6516974" cy="148842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91430" y="3548067"/>
            <a:ext cx="4857143" cy="22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040934" y="809204"/>
            <a:ext cx="3384850" cy="8656821"/>
            <a:chOff x="15040934" y="809204"/>
            <a:chExt cx="3384850" cy="86568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0934" y="809204"/>
              <a:ext cx="3384850" cy="86568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3255" y="809204"/>
            <a:ext cx="6516974" cy="2557845"/>
            <a:chOff x="1433255" y="809204"/>
            <a:chExt cx="6516974" cy="25578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3255" y="809204"/>
              <a:ext cx="6516974" cy="25578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33255" y="3950698"/>
            <a:ext cx="6516974" cy="2557845"/>
            <a:chOff x="1433255" y="3950698"/>
            <a:chExt cx="6516974" cy="25578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3255" y="3950698"/>
              <a:ext cx="6516974" cy="25578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78205" y="3885576"/>
            <a:ext cx="790714" cy="440637"/>
            <a:chOff x="2978205" y="3885576"/>
            <a:chExt cx="790714" cy="4406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8205" y="3885576"/>
              <a:ext cx="790714" cy="4406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82967" y="684123"/>
            <a:ext cx="790714" cy="440637"/>
            <a:chOff x="3082967" y="684123"/>
            <a:chExt cx="790714" cy="44063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2967" y="684123"/>
              <a:ext cx="790714" cy="440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05311" y="-371414"/>
            <a:ext cx="8264027" cy="11018849"/>
            <a:chOff x="10105311" y="-371414"/>
            <a:chExt cx="8264027" cy="1101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05311" y="-371414"/>
              <a:ext cx="8264027" cy="11018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870" y="4190956"/>
            <a:ext cx="5952381" cy="26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66782" y="6838506"/>
            <a:ext cx="6857143" cy="18571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8227" y="-118227"/>
            <a:ext cx="2991260" cy="2991260"/>
            <a:chOff x="-118227" y="-118227"/>
            <a:chExt cx="2991260" cy="29912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8227" y="-118227"/>
              <a:ext cx="2991260" cy="299126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0567" y="213690"/>
            <a:ext cx="1666667" cy="17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7547" y="1718439"/>
            <a:ext cx="1371429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37351" y="-68870"/>
            <a:ext cx="1438881" cy="10423454"/>
            <a:chOff x="-337351" y="-68870"/>
            <a:chExt cx="1438881" cy="104234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37351" y="-68870"/>
              <a:ext cx="1438881" cy="104234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39010" y="5936067"/>
            <a:ext cx="1820825" cy="542373"/>
            <a:chOff x="1739010" y="5936067"/>
            <a:chExt cx="1820825" cy="54237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392" y="5888449"/>
              <a:ext cx="1457143" cy="5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31643" y="2955089"/>
            <a:ext cx="4935117" cy="6580244"/>
            <a:chOff x="7031643" y="2955089"/>
            <a:chExt cx="4935117" cy="65802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1643" y="2955089"/>
              <a:ext cx="4935117" cy="65802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0220" y="2237887"/>
            <a:ext cx="1723810" cy="60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84860" y="844841"/>
            <a:ext cx="4209524" cy="14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8649" y="3226276"/>
            <a:ext cx="4628510" cy="6171429"/>
            <a:chOff x="11908649" y="3226276"/>
            <a:chExt cx="4628510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08649" y="3226276"/>
              <a:ext cx="4628510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7239" y="2213334"/>
            <a:ext cx="1657143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95118" y="844841"/>
            <a:ext cx="4285714" cy="147619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78106" y="6485620"/>
            <a:ext cx="3361905" cy="274285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31994" y="-172768"/>
            <a:ext cx="7937689" cy="10701230"/>
            <a:chOff x="10731994" y="-172768"/>
            <a:chExt cx="7937689" cy="107012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994" y="-172768"/>
              <a:ext cx="7937689" cy="107012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640" y="2103802"/>
            <a:ext cx="16219048" cy="60571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3624" y="100343"/>
            <a:ext cx="2266667" cy="17238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06076" y="4554758"/>
            <a:ext cx="5236781" cy="1142829"/>
            <a:chOff x="3906076" y="4554758"/>
            <a:chExt cx="5236781" cy="1142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3223" y="4411904"/>
              <a:ext cx="5866667" cy="1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49412" y="7784294"/>
            <a:ext cx="5323810" cy="23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7320" y="3727434"/>
            <a:ext cx="7361905" cy="5809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B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5521" y="0"/>
            <a:ext cx="4191606" cy="10368846"/>
            <a:chOff x="445521" y="0"/>
            <a:chExt cx="4191606" cy="103688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521" y="0"/>
              <a:ext cx="4191606" cy="103688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481" y="420453"/>
            <a:ext cx="4152381" cy="18380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6183" y="2852779"/>
            <a:ext cx="2885714" cy="170476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6183" y="5041569"/>
            <a:ext cx="2961905" cy="17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6183" y="7285722"/>
            <a:ext cx="2914286" cy="1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3670" y="2891518"/>
            <a:ext cx="13961905" cy="17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675" y="5041569"/>
            <a:ext cx="13200000" cy="170476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43670" y="7285718"/>
            <a:ext cx="8990476" cy="1704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31376" y="5510477"/>
            <a:ext cx="56206" cy="2637589"/>
            <a:chOff x="9131376" y="5510477"/>
            <a:chExt cx="56206" cy="26375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3600000">
              <a:off x="9131376" y="5510477"/>
              <a:ext cx="56206" cy="26375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4176" y="5510477"/>
            <a:ext cx="56206" cy="2637589"/>
            <a:chOff x="5354176" y="5510477"/>
            <a:chExt cx="56206" cy="2637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600000">
              <a:off x="5354176" y="5510477"/>
              <a:ext cx="56206" cy="2637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45120" y="5510477"/>
            <a:ext cx="56206" cy="2637589"/>
            <a:chOff x="13945120" y="5510477"/>
            <a:chExt cx="56206" cy="26375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3600000">
              <a:off x="13945120" y="5510477"/>
              <a:ext cx="56206" cy="26375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29795" y="1035188"/>
            <a:ext cx="5828571" cy="17047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9249" y="7892887"/>
            <a:ext cx="895238" cy="6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04439" y="7340315"/>
            <a:ext cx="1180952" cy="6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7393" y="4381536"/>
            <a:ext cx="3529456" cy="2647092"/>
            <a:chOff x="1147393" y="4381536"/>
            <a:chExt cx="3529456" cy="26470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393" y="4381536"/>
              <a:ext cx="3529456" cy="26470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32192" y="7892887"/>
            <a:ext cx="857143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67334" y="7340315"/>
            <a:ext cx="1380952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56402" y="4381536"/>
            <a:ext cx="3529456" cy="2647092"/>
            <a:chOff x="9656402" y="4381536"/>
            <a:chExt cx="3529456" cy="26470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56402" y="4381536"/>
              <a:ext cx="3529456" cy="26470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92019" y="6543282"/>
            <a:ext cx="3037382" cy="2278036"/>
            <a:chOff x="5892019" y="6543282"/>
            <a:chExt cx="3037382" cy="22780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92019" y="6543282"/>
              <a:ext cx="3037382" cy="22780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54101" y="6373988"/>
            <a:ext cx="3037382" cy="2278036"/>
            <a:chOff x="14154101" y="6373988"/>
            <a:chExt cx="3037382" cy="2278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54101" y="6373988"/>
              <a:ext cx="3037382" cy="22780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5239" y="5621373"/>
            <a:ext cx="904762" cy="60952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482563" y="5068801"/>
            <a:ext cx="1504762" cy="65714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34954" y="5621373"/>
            <a:ext cx="961905" cy="6095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42954" y="5068801"/>
            <a:ext cx="1171429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8"/>
            <a:ext cx="3000000" cy="18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5096" y="7029630"/>
            <a:ext cx="1847619" cy="9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02962" y="1967519"/>
            <a:ext cx="1780952" cy="1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0896" y="3298043"/>
            <a:ext cx="1171429" cy="6380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2722117"/>
            <a:ext cx="1867091" cy="2077547"/>
            <a:chOff x="3112710" y="2722117"/>
            <a:chExt cx="1867091" cy="20775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62397" y="1645798"/>
            <a:ext cx="12348752" cy="7409251"/>
            <a:chOff x="6062397" y="1645798"/>
            <a:chExt cx="12348752" cy="74092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62397" y="1645798"/>
              <a:ext cx="12348752" cy="74092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8571" y="1645990"/>
            <a:ext cx="8756762" cy="7408867"/>
            <a:chOff x="-28571" y="1645990"/>
            <a:chExt cx="8756762" cy="74088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8571" y="1645990"/>
              <a:ext cx="8756762" cy="74088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5432" y="1845517"/>
            <a:ext cx="3000000" cy="18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1621" y="4166403"/>
            <a:ext cx="6666667" cy="46380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8118" y="3410178"/>
            <a:ext cx="2000000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8189" y="3300134"/>
            <a:ext cx="14435441" cy="7064351"/>
            <a:chOff x="1918189" y="3300134"/>
            <a:chExt cx="14435441" cy="706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8189" y="3300134"/>
              <a:ext cx="14435441" cy="7064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88670" y="6639927"/>
            <a:ext cx="6419048" cy="18380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46763" y="8449658"/>
            <a:ext cx="4190476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8189" y="3301070"/>
            <a:ext cx="2873034" cy="2873034"/>
            <a:chOff x="1918189" y="3301070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18189" y="3301070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636470" y="3524289"/>
            <a:ext cx="1704762" cy="1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00115" y="5029030"/>
            <a:ext cx="1419048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883979" y="4300758"/>
            <a:ext cx="2337091" cy="2207436"/>
            <a:chOff x="12883979" y="4300758"/>
            <a:chExt cx="2337091" cy="220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83979" y="4300758"/>
              <a:ext cx="2337091" cy="220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20447" y="1861178"/>
            <a:ext cx="9404008" cy="6052785"/>
            <a:chOff x="8920447" y="1861178"/>
            <a:chExt cx="9404008" cy="60527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0447" y="1861178"/>
              <a:ext cx="9404008" cy="60527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42573" y="3164277"/>
            <a:ext cx="6247619" cy="21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42573" y="2246492"/>
            <a:ext cx="942857" cy="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5299" y="2297919"/>
            <a:ext cx="52804" cy="5229627"/>
            <a:chOff x="9635299" y="2297919"/>
            <a:chExt cx="52804" cy="52296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35299" y="2297919"/>
              <a:ext cx="52804" cy="52296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1861178"/>
            <a:ext cx="8920447" cy="6052785"/>
            <a:chOff x="0" y="1861178"/>
            <a:chExt cx="8920447" cy="60527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861178"/>
              <a:ext cx="8920447" cy="6052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54672" y="814446"/>
            <a:ext cx="6497857" cy="8656821"/>
            <a:chOff x="8254672" y="814446"/>
            <a:chExt cx="6497857" cy="86568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4672" y="814446"/>
              <a:ext cx="6497857" cy="86568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3761" y="804923"/>
            <a:ext cx="6516974" cy="8656821"/>
            <a:chOff x="1193761" y="804923"/>
            <a:chExt cx="6516974" cy="8656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761" y="804923"/>
              <a:ext cx="6516974" cy="86568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40934" y="809204"/>
            <a:ext cx="3384850" cy="8656821"/>
            <a:chOff x="15040934" y="809204"/>
            <a:chExt cx="3384850" cy="86568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40934" y="809204"/>
              <a:ext cx="3384850" cy="86568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7165" y="1045562"/>
            <a:ext cx="5466667" cy="16380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7574" y="3159536"/>
            <a:ext cx="16638095" cy="36666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211" y="-141504"/>
            <a:ext cx="9730579" cy="11004215"/>
            <a:chOff x="8642211" y="-141504"/>
            <a:chExt cx="9730579" cy="1100421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42211" y="-141504"/>
              <a:ext cx="9688767" cy="5364399"/>
              <a:chOff x="8642211" y="-141504"/>
              <a:chExt cx="9688767" cy="53643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642211" y="-141504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642211" y="5222895"/>
              <a:ext cx="9730579" cy="5639816"/>
              <a:chOff x="8642211" y="5222895"/>
              <a:chExt cx="9730579" cy="56398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42211" y="5222895"/>
                <a:ext cx="9730579" cy="563981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1299" y="2769461"/>
            <a:ext cx="2400000" cy="1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2725" y="5518230"/>
            <a:ext cx="5619048" cy="22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0463" y="1660297"/>
            <a:ext cx="1704762" cy="6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5119" y="7646244"/>
            <a:ext cx="2666667" cy="12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0463" y="6788915"/>
            <a:ext cx="1552381" cy="6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07200" y="7646244"/>
            <a:ext cx="2666667" cy="12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05225" y="2411214"/>
            <a:ext cx="761905" cy="7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5225" y="7539832"/>
            <a:ext cx="704762" cy="7904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907306" y="2411214"/>
            <a:ext cx="714286" cy="790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07306" y="7539832"/>
            <a:ext cx="695238" cy="79047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51730" y="2477879"/>
            <a:ext cx="10080346" cy="7560260"/>
            <a:chOff x="7451730" y="2477879"/>
            <a:chExt cx="10080346" cy="75602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51730" y="2477879"/>
              <a:ext cx="10080346" cy="75602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538996" y="66667"/>
            <a:ext cx="14761025" cy="2366035"/>
            <a:chOff x="2538996" y="66667"/>
            <a:chExt cx="14761025" cy="23660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38996" y="66667"/>
              <a:ext cx="14761025" cy="236603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829926" y="1866006"/>
            <a:ext cx="4628571" cy="6095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2020-11-16T14:52:04Z</dcterms:created>
  <dcterms:modified xsi:type="dcterms:W3CDTF">2020-11-16T14:52:04Z</dcterms:modified>
</cp:coreProperties>
</file>